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15138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5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87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870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2277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983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400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463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687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3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7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4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15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92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14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93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2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104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91BFE-E0E5-493F-994C-BD6CE4E63A69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F89C5-9B5C-46BF-8FF8-105E3C7F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00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52007"/>
            <a:ext cx="8961120" cy="1695797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4400" dirty="0" smtClean="0">
                <a:ln>
                  <a:solidFill>
                    <a:schemeClr val="accent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разработки СОУ для детей с нарушением НОДА педагогом психологом</a:t>
            </a:r>
            <a:endParaRPr lang="ru-RU" sz="4400" dirty="0">
              <a:ln>
                <a:solidFill>
                  <a:schemeClr val="accent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Черничко Юлия Викторовна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 ЦПМПК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130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«нарушение функций опорно-двигательного аппарата»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(НОДА)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222695"/>
            <a:ext cx="9613861" cy="4332850"/>
          </a:xfrm>
        </p:spPr>
        <p:txBody>
          <a:bodyPr/>
          <a:lstStyle/>
          <a:p>
            <a:r>
              <a:rPr lang="ru-RU" dirty="0" smtClean="0"/>
              <a:t>Носит собирательный характер и включает в себя двигательные расстройства, имеющие органическое центральное или периферическое происхождение.</a:t>
            </a:r>
          </a:p>
          <a:p>
            <a:r>
              <a:rPr lang="ru-RU" dirty="0" smtClean="0"/>
              <a:t>Дети с НОДА представлены следующими категориями: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2400" dirty="0"/>
              <a:t>д</a:t>
            </a:r>
            <a:r>
              <a:rPr lang="ru-RU" sz="2400" dirty="0" smtClean="0"/>
              <a:t>ети с церебральным параличом (ДЦП);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2400" dirty="0"/>
              <a:t>с</a:t>
            </a:r>
            <a:r>
              <a:rPr lang="ru-RU" sz="2400" dirty="0" smtClean="0"/>
              <a:t> последствиями полиомиелита в восстановительной или </a:t>
            </a:r>
            <a:r>
              <a:rPr lang="ru-RU" sz="2400" dirty="0" err="1" smtClean="0"/>
              <a:t>резидуальной</a:t>
            </a:r>
            <a:r>
              <a:rPr lang="ru-RU" sz="2400" dirty="0" smtClean="0"/>
              <a:t> стадии;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2400" dirty="0"/>
              <a:t>с</a:t>
            </a:r>
            <a:r>
              <a:rPr lang="ru-RU" sz="2400" dirty="0" smtClean="0"/>
              <a:t> миопатией;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2400" dirty="0"/>
              <a:t>с</a:t>
            </a:r>
            <a:r>
              <a:rPr lang="ru-RU" sz="2400" dirty="0" smtClean="0"/>
              <a:t> врожденными или приобретенными недоразвитиями и деформациями опорно-двигательного аппарата.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87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степени тяжести нарушений двигательных функций и по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двигательных навыков дети разделяются на три группы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59990" y="2336873"/>
            <a:ext cx="3070034" cy="576262"/>
          </a:xfrm>
        </p:spPr>
        <p:txBody>
          <a:bodyPr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 группа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>
          <a:xfrm>
            <a:off x="680322" y="2913135"/>
            <a:ext cx="3049702" cy="2913513"/>
          </a:xfrm>
        </p:spPr>
        <p:txBody>
          <a:bodyPr>
            <a:normAutofit lnSpcReduction="10000"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Тяжелая степень выраженности двигательных нарушений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Не передвигаются самостоятельно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Захват и удержание предметов затруднен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Навыки самообслуживания не сформированы</a:t>
            </a: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945470" y="2336873"/>
            <a:ext cx="3063240" cy="576262"/>
          </a:xfrm>
        </p:spPr>
        <p:txBody>
          <a:bodyPr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Вторая группа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16"/>
          </p:nvPr>
        </p:nvSpPr>
        <p:spPr>
          <a:xfrm>
            <a:off x="3945470" y="2913135"/>
            <a:ext cx="3063240" cy="2913513"/>
          </a:xfrm>
        </p:spPr>
        <p:txBody>
          <a:bodyPr>
            <a:no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Средняя степень выраженности двигательных нарушений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Передвигаются самостоятельно на ограниченное расстояние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Частично владеют навыками самообслуживания</a:t>
            </a: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224155" y="2336873"/>
            <a:ext cx="3070025" cy="576262"/>
          </a:xfrm>
        </p:spPr>
        <p:txBody>
          <a:bodyPr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Третья группа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17"/>
          </p:nvPr>
        </p:nvSpPr>
        <p:spPr>
          <a:xfrm>
            <a:off x="7224155" y="2913135"/>
            <a:ext cx="3070025" cy="2913513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Легкие двигательные нарушения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Передвигаются самостоятельно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/>
              <a:t>Владеют навыками самообслуживания, однако некоторые движения выполняют неправильно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236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продуктивного взаимодействия со взрослым, адаптивных форм поведения.</a:t>
            </a:r>
          </a:p>
          <a:p>
            <a:r>
              <a:rPr lang="ru-RU" dirty="0" smtClean="0"/>
              <a:t>Формирование, развитие, коррекция коммуникативных и социальных компетенций.</a:t>
            </a:r>
          </a:p>
          <a:p>
            <a:r>
              <a:rPr lang="ru-RU" dirty="0" smtClean="0"/>
              <a:t>Коррекция и развитие эмоционально-волевой сферы.</a:t>
            </a:r>
          </a:p>
          <a:p>
            <a:r>
              <a:rPr lang="ru-RU" dirty="0" smtClean="0"/>
              <a:t>Формирование пространственно-временных представлений.</a:t>
            </a:r>
          </a:p>
          <a:p>
            <a:r>
              <a:rPr lang="ru-RU" dirty="0" smtClean="0"/>
              <a:t>Формирование и развитие игровой деятельности.</a:t>
            </a:r>
          </a:p>
          <a:p>
            <a:r>
              <a:rPr lang="ru-RU" dirty="0" smtClean="0"/>
              <a:t>Формирование и развитие элементов учебного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47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ННО ОВЗ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УО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756356"/>
          </a:xfrm>
        </p:spPr>
        <p:txBody>
          <a:bodyPr>
            <a:normAutofit/>
          </a:bodyPr>
          <a:lstStyle/>
          <a:p>
            <a:r>
              <a:rPr lang="ru-RU" dirty="0" smtClean="0"/>
              <a:t>Коррекция и развитие компетенций эмоционально-волевой сферы, коммуникативных и социальных навыков.</a:t>
            </a:r>
          </a:p>
          <a:p>
            <a:r>
              <a:rPr lang="ru-RU" dirty="0" smtClean="0"/>
              <a:t>Развитие активности в общении, невербальных средств коммуникации.</a:t>
            </a:r>
          </a:p>
          <a:p>
            <a:r>
              <a:rPr lang="ru-RU" dirty="0" smtClean="0"/>
              <a:t>Развитие навыков социального поведения и взаимодействия.</a:t>
            </a:r>
          </a:p>
          <a:p>
            <a:r>
              <a:rPr lang="ru-RU" dirty="0" smtClean="0"/>
              <a:t>Психомоторная и двигательная коррекция.</a:t>
            </a:r>
          </a:p>
          <a:p>
            <a:r>
              <a:rPr lang="ru-RU" dirty="0" smtClean="0"/>
              <a:t>Формирование и развитие учебной мотивации.</a:t>
            </a:r>
          </a:p>
          <a:p>
            <a:r>
              <a:rPr lang="ru-RU" dirty="0" smtClean="0"/>
              <a:t>Развитие двигательных навыков, расширение диапазона движений.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80160"/>
            <a:ext cx="10424160" cy="0"/>
          </a:xfrm>
          <a:prstGeom prst="lin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6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80800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учебно-познавательной мотивации.</a:t>
            </a:r>
          </a:p>
          <a:p>
            <a:r>
              <a:rPr lang="ru-RU" dirty="0" smtClean="0"/>
              <a:t>Коррекция и развитие компетенций </a:t>
            </a:r>
            <a:r>
              <a:rPr lang="ru-RU" dirty="0" smtClean="0"/>
              <a:t>эмоционально-волевой </a:t>
            </a:r>
            <a:r>
              <a:rPr lang="ru-RU" dirty="0" smtClean="0"/>
              <a:t>и личностной сферы.</a:t>
            </a:r>
          </a:p>
          <a:p>
            <a:r>
              <a:rPr lang="ru-RU" dirty="0" smtClean="0"/>
              <a:t>Развитие коммуникативных компетенций, навыков социального поведения и взаимодействия.</a:t>
            </a:r>
          </a:p>
          <a:p>
            <a:r>
              <a:rPr lang="ru-RU" dirty="0" smtClean="0"/>
              <a:t>Развитие продуктивного взаимодействия.</a:t>
            </a:r>
          </a:p>
          <a:p>
            <a:r>
              <a:rPr lang="ru-RU" dirty="0" smtClean="0"/>
              <a:t>Развитие функций программирования и </a:t>
            </a:r>
            <a:r>
              <a:rPr lang="ru-RU" dirty="0" smtClean="0"/>
              <a:t>контроля деятельности.</a:t>
            </a:r>
            <a:endParaRPr lang="ru-RU" dirty="0" smtClean="0"/>
          </a:p>
          <a:p>
            <a:r>
              <a:rPr lang="ru-RU" dirty="0" smtClean="0"/>
              <a:t>Формирование качеств социально активной личности.</a:t>
            </a:r>
          </a:p>
          <a:p>
            <a:r>
              <a:rPr lang="ru-RU" dirty="0" smtClean="0"/>
              <a:t>Профориентация.</a:t>
            </a:r>
          </a:p>
        </p:txBody>
      </p:sp>
    </p:spTree>
    <p:extLst>
      <p:ext uri="{BB962C8B-B14F-4D97-AF65-F5344CB8AC3E}">
        <p14:creationId xmlns:p14="http://schemas.microsoft.com/office/powerpoint/2010/main" val="417557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СПО/ПО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качеств социально активной и профессионально-компетентной личности.</a:t>
            </a:r>
          </a:p>
          <a:p>
            <a:r>
              <a:rPr lang="ru-RU" dirty="0" smtClean="0"/>
              <a:t>Социально-психологическая адаптация в учебно-профессиональной деятельности.</a:t>
            </a:r>
          </a:p>
          <a:p>
            <a:r>
              <a:rPr lang="ru-RU" dirty="0" smtClean="0"/>
              <a:t>Коррекция эмоционального состояния.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32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576</TotalTime>
  <Words>301</Words>
  <Application>Microsoft Office PowerPoint</Application>
  <PresentationFormat>Широкоэкранный</PresentationFormat>
  <Paragraphs>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</vt:lpstr>
      <vt:lpstr>Берлин</vt:lpstr>
      <vt:lpstr>Особенности разработки СОУ для детей с нарушением НОДА педагогом психологом</vt:lpstr>
      <vt:lpstr>Понятие «нарушение функций опорно-двигательного аппарата» (НОДА)</vt:lpstr>
      <vt:lpstr>По степени тяжести нарушений двигательных функций и по сформированности двигательных навыков дети разделяются на три группы</vt:lpstr>
      <vt:lpstr>ДО</vt:lpstr>
      <vt:lpstr>ФГОС ННО ОВЗ ФГОС УО</vt:lpstr>
      <vt:lpstr>СОШ</vt:lpstr>
      <vt:lpstr>СПО/ПО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разработки СОУ для детей с нарушением НОДА педагогом психологом</dc:title>
  <dc:creator>Юлия Черничко</dc:creator>
  <cp:lastModifiedBy>Юлия Черничко</cp:lastModifiedBy>
  <cp:revision>22</cp:revision>
  <dcterms:created xsi:type="dcterms:W3CDTF">2019-10-09T07:17:01Z</dcterms:created>
  <dcterms:modified xsi:type="dcterms:W3CDTF">2019-10-16T02:54:08Z</dcterms:modified>
</cp:coreProperties>
</file>